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4" r:id="rId19"/>
    <p:sldId id="276" r:id="rId20"/>
    <p:sldId id="275" r:id="rId21"/>
    <p:sldId id="272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173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7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9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8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4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6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8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3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1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12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9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9DF7F-0A45-4FA5-8B86-816EE62C6F66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BA2E2-E6F7-4481-8D55-7F0A0ED90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8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57"/>
          <a:stretch/>
        </p:blipFill>
        <p:spPr>
          <a:xfrm>
            <a:off x="5117552" y="0"/>
            <a:ext cx="2102232" cy="4858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56" y="2779636"/>
            <a:ext cx="1137844" cy="742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247190" y="1214440"/>
            <a:ext cx="1149318" cy="2076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01" y="2779636"/>
            <a:ext cx="1088920" cy="710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70" y="1234467"/>
            <a:ext cx="1185105" cy="21413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81" y="1191721"/>
            <a:ext cx="63527" cy="635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76" y="2915581"/>
            <a:ext cx="1047959" cy="10441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63" y="3002791"/>
            <a:ext cx="867686" cy="8676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32" y="2622303"/>
            <a:ext cx="336686" cy="2797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66" y="2755823"/>
            <a:ext cx="63527" cy="635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06" y="1214440"/>
            <a:ext cx="63527" cy="635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443" y="2766925"/>
            <a:ext cx="63527" cy="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8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49" y="4361"/>
            <a:ext cx="10340051" cy="6887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9858" y="2639028"/>
            <a:ext cx="5162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2">
                    <a:lumMod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 truly connected world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Angsana New" panose="02020603050405020304" pitchFamily="18" charset="-34"/>
              <a:ea typeface="Arial Unicode MS" panose="020B0604020202020204" pitchFamily="34" charset="-128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517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" r="4784"/>
          <a:stretch/>
        </p:blipFill>
        <p:spPr>
          <a:xfrm>
            <a:off x="1527858" y="0"/>
            <a:ext cx="10664142" cy="6879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6484" y="2985889"/>
            <a:ext cx="64513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We give every object an ID</a:t>
            </a:r>
            <a:endParaRPr lang="zh-CN" altLang="en-US" sz="30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513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1"/>
          <a:stretch/>
        </p:blipFill>
        <p:spPr>
          <a:xfrm>
            <a:off x="1531718" y="0"/>
            <a:ext cx="1064484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7882" y="2363359"/>
            <a:ext cx="368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Product authentication </a:t>
            </a:r>
            <a:r>
              <a:rPr lang="en-US" sz="28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&amp;</a:t>
            </a:r>
            <a:endParaRPr lang="en-US" sz="28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27881" y="2674014"/>
            <a:ext cx="2392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customer engagement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739456" y="2994301"/>
            <a:ext cx="1718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 one solution </a:t>
            </a:r>
          </a:p>
        </p:txBody>
      </p:sp>
    </p:spTree>
    <p:extLst>
      <p:ext uri="{BB962C8B-B14F-4D97-AF65-F5344CB8AC3E}">
        <p14:creationId xmlns:p14="http://schemas.microsoft.com/office/powerpoint/2010/main" val="3648979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81" y="2030326"/>
            <a:ext cx="2590800" cy="27051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415728" y="1496926"/>
            <a:ext cx="3619500" cy="3771900"/>
            <a:chOff x="1415728" y="1496926"/>
            <a:chExt cx="3619500" cy="37719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728" y="1496926"/>
              <a:ext cx="3619500" cy="37719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305" y="2731625"/>
              <a:ext cx="990600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354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45" y="1344954"/>
            <a:ext cx="4381500" cy="38671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1195" y="1715873"/>
            <a:ext cx="18210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27AE60"/>
                </a:solidFill>
                <a:latin typeface="Roboto"/>
              </a:rPr>
              <a:t>+66</a:t>
            </a:r>
            <a:endParaRPr lang="en-US" sz="4800" dirty="0">
              <a:solidFill>
                <a:srgbClr val="27A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14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6" y="2030326"/>
            <a:ext cx="2590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61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61925"/>
            <a:ext cx="87249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6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952006" y="1825362"/>
            <a:ext cx="3286125" cy="2905125"/>
            <a:chOff x="3952006" y="1825362"/>
            <a:chExt cx="3286125" cy="29051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006" y="1825362"/>
              <a:ext cx="3286125" cy="290512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595068" y="2178859"/>
              <a:ext cx="14338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27AE60"/>
                  </a:solidFill>
                  <a:latin typeface="Roboto"/>
                </a:rPr>
                <a:t>+66</a:t>
              </a:r>
              <a:endParaRPr lang="en-US" sz="3600" dirty="0">
                <a:solidFill>
                  <a:srgbClr val="27AE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45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25" y="-11575"/>
            <a:ext cx="47991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7" b="2954"/>
          <a:stretch/>
        </p:blipFill>
        <p:spPr>
          <a:xfrm>
            <a:off x="4028291" y="1030146"/>
            <a:ext cx="4028702" cy="58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62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25" y="-11575"/>
            <a:ext cx="47991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8" b="5596"/>
          <a:stretch/>
        </p:blipFill>
        <p:spPr>
          <a:xfrm>
            <a:off x="4028291" y="1030146"/>
            <a:ext cx="4013883" cy="58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8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696425" y="0"/>
            <a:ext cx="4799150" cy="6875363"/>
            <a:chOff x="3696425" y="0"/>
            <a:chExt cx="4799150" cy="68753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425" y="0"/>
              <a:ext cx="479915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37" b="-73"/>
            <a:stretch/>
          </p:blipFill>
          <p:spPr>
            <a:xfrm>
              <a:off x="4040163" y="1053296"/>
              <a:ext cx="4001795" cy="5822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077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25" y="0"/>
            <a:ext cx="47991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0" b="2837"/>
          <a:stretch/>
        </p:blipFill>
        <p:spPr>
          <a:xfrm>
            <a:off x="4028291" y="1053295"/>
            <a:ext cx="4016114" cy="58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00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25" y="-11575"/>
            <a:ext cx="47991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4" b="6546"/>
          <a:stretch/>
        </p:blipFill>
        <p:spPr>
          <a:xfrm>
            <a:off x="4016717" y="1041715"/>
            <a:ext cx="4027688" cy="58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883"/>
          <a:stretch/>
        </p:blipFill>
        <p:spPr>
          <a:xfrm>
            <a:off x="5117552" y="302147"/>
            <a:ext cx="1834999" cy="65518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90" y="2728579"/>
            <a:ext cx="1035764" cy="10320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289" y="2803439"/>
            <a:ext cx="898165" cy="8981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73" y="2430246"/>
            <a:ext cx="336686" cy="2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7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696425" y="0"/>
            <a:ext cx="4799150" cy="6863788"/>
            <a:chOff x="3696425" y="0"/>
            <a:chExt cx="4799150" cy="68637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425" y="0"/>
              <a:ext cx="479915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0" b="15158"/>
            <a:stretch/>
          </p:blipFill>
          <p:spPr>
            <a:xfrm>
              <a:off x="4028291" y="1053294"/>
              <a:ext cx="4016114" cy="5810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15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425" y="0"/>
            <a:ext cx="4799150" cy="6858000"/>
            <a:chOff x="3696425" y="0"/>
            <a:chExt cx="479915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425" y="0"/>
              <a:ext cx="479915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61" b="6486"/>
            <a:stretch/>
          </p:blipFill>
          <p:spPr>
            <a:xfrm>
              <a:off x="4043345" y="1053295"/>
              <a:ext cx="3999576" cy="5798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04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25" y="-11575"/>
            <a:ext cx="47991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7" b="-2059"/>
          <a:stretch/>
        </p:blipFill>
        <p:spPr>
          <a:xfrm>
            <a:off x="4039866" y="1030146"/>
            <a:ext cx="4004539" cy="59656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83848" y="1678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3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25" y="0"/>
            <a:ext cx="47991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4" b="3007"/>
          <a:stretch/>
        </p:blipFill>
        <p:spPr>
          <a:xfrm>
            <a:off x="4035855" y="1006998"/>
            <a:ext cx="4004539" cy="58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1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49" y="4361"/>
            <a:ext cx="10340051" cy="6887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249" y="2824224"/>
            <a:ext cx="3727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一键点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击 甄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选正品不再难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24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" r="4784"/>
          <a:stretch/>
        </p:blipFill>
        <p:spPr>
          <a:xfrm>
            <a:off x="1527858" y="0"/>
            <a:ext cx="10664142" cy="6879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4971" y="2715290"/>
            <a:ext cx="4548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手机轻松辨别食品真伪</a:t>
            </a:r>
            <a:b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买的放心，吃得更放心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38121" y="3418962"/>
            <a:ext cx="4347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NFC</a:t>
            </a:r>
            <a:r>
              <a:rPr lang="zh-CN" altLang="en-US" sz="12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加密防伪技术，给每个商品唯一</a:t>
            </a:r>
            <a:r>
              <a:rPr lang="en-US" altLang="zh-CN" sz="12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</a:t>
            </a:r>
            <a:r>
              <a:rPr lang="zh-CN" altLang="en-US" sz="12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，无法复制，安全性高</a:t>
            </a:r>
            <a:endParaRPr lang="en-US" sz="12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25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1"/>
          <a:stretch/>
        </p:blipFill>
        <p:spPr>
          <a:xfrm>
            <a:off x="1531718" y="0"/>
            <a:ext cx="1064484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3402" y="2560132"/>
            <a:ext cx="3507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健康，来於从源头</a:t>
            </a:r>
          </a:p>
          <a:p>
            <a:r>
              <a:rPr lang="zh-CN" altLang="en-US" sz="20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保护的安全食材</a:t>
            </a:r>
            <a:endParaRPr lang="en-US" sz="2000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952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85</Words>
  <Application>Microsoft Office PowerPoint</Application>
  <PresentationFormat>Widescreen</PresentationFormat>
  <Paragraphs>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 Unicode MS</vt:lpstr>
      <vt:lpstr>Roboto</vt:lpstr>
      <vt:lpstr>宋体</vt:lpstr>
      <vt:lpstr>Angsana New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Chen</dc:creator>
  <cp:lastModifiedBy>Jack Chen</cp:lastModifiedBy>
  <cp:revision>82</cp:revision>
  <dcterms:created xsi:type="dcterms:W3CDTF">2017-02-21T06:05:43Z</dcterms:created>
  <dcterms:modified xsi:type="dcterms:W3CDTF">2017-03-27T03:30:54Z</dcterms:modified>
</cp:coreProperties>
</file>